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07F"/>
    <a:srgbClr val="03006C"/>
    <a:srgbClr val="000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A44B1-74AD-9B92-95D5-C4DF493A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85D58-14B7-70AD-F5C7-75DFBD88D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1F331-7552-ABB3-EA3B-B99491EA4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CCED5-3C11-39AC-06C8-E13C9AC8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A388D-7A9D-FC5F-DBA4-96C35EEB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2C06-35A1-40E7-8501-5D198AD0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16718-D6A7-EA10-7C08-61FEA96C8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8CF07-C03D-07B9-4D70-D1539897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D1414-E704-CE26-A509-51E7BFF2C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D9937-DCE6-7741-75F5-D037D532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6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158325-9F28-9B1B-3494-DB7731C57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7853A4-7289-C8F4-FB74-8FFA3ECEA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52153-F04F-F810-CC0B-DF68433D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E0390-DFF2-34CB-5E02-78BC90A1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6828A-FC57-1FF6-E5E7-68E99030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9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2FD69-27E4-7984-00C4-49895E98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C596E-CA44-B942-C381-FFA71A89B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1E961-7CE2-7C19-43D4-64BAFEAC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A0593-02AE-69D8-EE11-A3A10AC9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1FEEA-5184-CE00-F28B-C0B52D678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2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3314-B358-6596-E5F8-5DE0691C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342C9-7155-BC40-F859-2E558D6B3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7D4C0-CA93-F166-8F0E-C5406D16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A98B5-D6FD-6987-2E65-8842A7D3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EF2E4-9E61-E4EF-6672-F37FABF1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1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A14B6-7A65-DED9-7619-95715E78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94485-DA70-DA7D-2A8B-1A3EA4EE3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CAC9F-509E-3F8B-7DCD-3382AB8F3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89CDD-0111-1967-BFEE-1A917707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42ABD-54E4-37BC-78DE-1976ED8F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35AA2-51F8-3047-CCB9-C69FD402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3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19F5-3C18-74F0-6682-9A0682599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4E35D-FD90-6FCF-0E31-30CAFCF9B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42CE7-CF3E-8CA2-E768-671C91C7D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70BB27-D402-7DEE-B290-600CAA484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5E8463-4A2A-E35E-55BC-FA5ACB4E0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8720B4-0BA6-E603-BDA4-5AC27DA7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37919-2A2B-14F7-2402-E258706F7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0C423F-3F6B-7AF4-99CB-BF35868F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6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C527-617A-8A84-5C76-79F5040B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CCD22B-981E-6A0E-8C20-2FA53508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E317F-3E08-CC2D-2066-6B36C751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2CE8A-1B9C-B0C3-D241-D52EF770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1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15ED18-2BA0-D007-18A5-9CE24FE3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7F969-5D22-B5E3-66C3-7B5E0A98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D5B32-1503-DB39-5436-A07AC774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DCEA-5484-69C4-491D-24B2BF09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C4B0E-8308-D25B-62CD-140600435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68F225-F980-6EB4-3B64-FFC2F70F2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04E19-9EB7-083F-6FB1-10985D12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4230F-E44E-4A06-0936-7BE2C153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0C264-4630-DBC5-B9B1-755352B6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0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1743A-8E2A-2081-C09B-AB8A2FCF0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BF356D-11DD-A178-1606-EBD82DD75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A67615-9DE6-ED0E-5F0B-1659EAD80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6F4B1-A789-DE8A-93BF-51D6991F0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1643E-FEB9-D68A-AF37-8C6059D6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D2237-BB39-224F-62BC-17F22863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5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A68EF-743A-3E1C-FC23-EAD684AC0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30D48-48B4-3169-09D4-78185F57E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8F1A5-833E-E819-5024-3633570BF3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4012-AD7C-42E1-BC05-076927353745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CC92C-8550-593B-AECD-33A09AFA9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7A5E6-3E31-DDAA-F333-C806D8E17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FF9D-114F-43B1-8742-6752FFA62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6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591A495-332F-F0D8-1EE6-E05211AF2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B234773-D4A0-243E-05EB-3BE2CE70B735}"/>
              </a:ext>
            </a:extLst>
          </p:cNvPr>
          <p:cNvSpPr/>
          <p:nvPr/>
        </p:nvSpPr>
        <p:spPr>
          <a:xfrm>
            <a:off x="7139867" y="1669253"/>
            <a:ext cx="3811668" cy="37550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152859-049B-EC6F-ADFE-E38C184FA70A}"/>
              </a:ext>
            </a:extLst>
          </p:cNvPr>
          <p:cNvSpPr/>
          <p:nvPr/>
        </p:nvSpPr>
        <p:spPr>
          <a:xfrm>
            <a:off x="787400" y="709715"/>
            <a:ext cx="106172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0">
                  <a:noFill/>
                </a:ln>
                <a:solidFill>
                  <a:srgbClr val="02007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Ms. Ronda Tankersley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67FC06-96B9-5DB8-0390-0A6E3A36BDF3}"/>
              </a:ext>
            </a:extLst>
          </p:cNvPr>
          <p:cNvSpPr/>
          <p:nvPr/>
        </p:nvSpPr>
        <p:spPr>
          <a:xfrm>
            <a:off x="6961192" y="5409647"/>
            <a:ext cx="4213655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200" dirty="0">
                <a:ln w="0"/>
                <a:solidFill>
                  <a:srgbClr val="02007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1</a:t>
            </a:r>
            <a:r>
              <a:rPr lang="en-US" sz="4200" baseline="30000" dirty="0">
                <a:ln w="0"/>
                <a:solidFill>
                  <a:srgbClr val="02007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st</a:t>
            </a:r>
            <a:r>
              <a:rPr lang="en-US" sz="4200" dirty="0">
                <a:ln w="0"/>
                <a:solidFill>
                  <a:srgbClr val="02007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 Grade Teacher</a:t>
            </a:r>
            <a:endParaRPr lang="en-US" sz="4200" b="0" cap="none" spc="0" dirty="0">
              <a:ln w="0"/>
              <a:solidFill>
                <a:srgbClr val="02007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E1A09D-BD7B-260A-63B0-33E14464CFF6}"/>
              </a:ext>
            </a:extLst>
          </p:cNvPr>
          <p:cNvSpPr txBox="1"/>
          <p:nvPr/>
        </p:nvSpPr>
        <p:spPr>
          <a:xfrm>
            <a:off x="1299717" y="1669253"/>
            <a:ext cx="1916679" cy="523220"/>
          </a:xfrm>
          <a:prstGeom prst="rect">
            <a:avLst/>
          </a:prstGeom>
          <a:solidFill>
            <a:srgbClr val="03006C"/>
          </a:solidFill>
          <a:ln w="28575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EDUCATION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B98CE4-2B03-E7B4-8580-ECE85F95151F}"/>
              </a:ext>
            </a:extLst>
          </p:cNvPr>
          <p:cNvSpPr txBox="1"/>
          <p:nvPr/>
        </p:nvSpPr>
        <p:spPr>
          <a:xfrm>
            <a:off x="1299717" y="3254683"/>
            <a:ext cx="3025148" cy="523220"/>
          </a:xfrm>
          <a:prstGeom prst="rect">
            <a:avLst/>
          </a:prstGeom>
          <a:solidFill>
            <a:srgbClr val="03006C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BELIEF STATEMENT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EEC0C-B655-513C-5FCB-0A6E5C6613DB}"/>
              </a:ext>
            </a:extLst>
          </p:cNvPr>
          <p:cNvSpPr txBox="1"/>
          <p:nvPr/>
        </p:nvSpPr>
        <p:spPr>
          <a:xfrm>
            <a:off x="1263647" y="4843436"/>
            <a:ext cx="3782574" cy="523220"/>
          </a:xfrm>
          <a:prstGeom prst="rect">
            <a:avLst/>
          </a:prstGeom>
          <a:solidFill>
            <a:srgbClr val="03006C"/>
          </a:solidFill>
          <a:ln w="28575">
            <a:solidFill>
              <a:schemeClr val="bg1">
                <a:lumMod val="9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8E7BD7-A491-7E6C-487B-19C58A80C2EC}"/>
              </a:ext>
            </a:extLst>
          </p:cNvPr>
          <p:cNvSpPr txBox="1"/>
          <p:nvPr/>
        </p:nvSpPr>
        <p:spPr>
          <a:xfrm>
            <a:off x="1188514" y="2218723"/>
            <a:ext cx="296228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/>
              <a:t>B.S. – University of Phoenix</a:t>
            </a:r>
          </a:p>
          <a:p>
            <a:r>
              <a:rPr lang="en-US" sz="1900" b="1" dirty="0"/>
              <a:t>M.S. – Capella University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AC1E5-DB5E-BEA3-08CD-5FBBFCA94F89}"/>
              </a:ext>
            </a:extLst>
          </p:cNvPr>
          <p:cNvSpPr txBox="1"/>
          <p:nvPr/>
        </p:nvSpPr>
        <p:spPr>
          <a:xfrm flipH="1">
            <a:off x="1188514" y="3807162"/>
            <a:ext cx="588778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/>
              <a:t> “Tell me and I forget. Teach me and I remember. Involve me and I learn.” – Benjamin Franklin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719741-E483-8ED0-8E56-ADBF2C6ED146}"/>
              </a:ext>
            </a:extLst>
          </p:cNvPr>
          <p:cNvSpPr txBox="1"/>
          <p:nvPr/>
        </p:nvSpPr>
        <p:spPr>
          <a:xfrm>
            <a:off x="1148419" y="5409647"/>
            <a:ext cx="4826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Email: TankeRo@boe.Richmond.k12.ga.us</a:t>
            </a:r>
          </a:p>
          <a:p>
            <a:r>
              <a:rPr lang="en-US" b="1" dirty="0"/>
              <a:t>Dojo: https://classdojo.com/invite/?c=CNHTKU2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C897D3-FD79-5A15-205E-B9C863C8A3D3}"/>
              </a:ext>
            </a:extLst>
          </p:cNvPr>
          <p:cNvSpPr/>
          <p:nvPr/>
        </p:nvSpPr>
        <p:spPr>
          <a:xfrm>
            <a:off x="7206665" y="1725379"/>
            <a:ext cx="3685618" cy="368426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2007F"/>
                </a:solidFill>
              </a:ln>
              <a:noFill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C55A922-6EA6-48EB-8F71-A5E6EF8983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01" b="12101"/>
          <a:stretch/>
        </p:blipFill>
        <p:spPr bwMode="auto">
          <a:xfrm>
            <a:off x="7147413" y="1725377"/>
            <a:ext cx="3744869" cy="36842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483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32D831-FF87-33B2-432A-59CD1E4F4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5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Freestyle Script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ybwilson63@gmail.com</dc:creator>
  <cp:lastModifiedBy>Tankersley, Ronda</cp:lastModifiedBy>
  <cp:revision>6</cp:revision>
  <dcterms:created xsi:type="dcterms:W3CDTF">2022-08-01T20:48:30Z</dcterms:created>
  <dcterms:modified xsi:type="dcterms:W3CDTF">2022-08-11T00:26:51Z</dcterms:modified>
</cp:coreProperties>
</file>